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7" r:id="rId5"/>
    <p:sldId id="305" r:id="rId6"/>
    <p:sldId id="258" r:id="rId7"/>
    <p:sldId id="260" r:id="rId8"/>
    <p:sldId id="307" r:id="rId9"/>
    <p:sldId id="262" r:id="rId10"/>
    <p:sldId id="312" r:id="rId11"/>
    <p:sldId id="314" r:id="rId12"/>
    <p:sldId id="308" r:id="rId13"/>
    <p:sldId id="313" r:id="rId14"/>
    <p:sldId id="316" r:id="rId15"/>
    <p:sldId id="311" r:id="rId16"/>
    <p:sldId id="319" r:id="rId17"/>
    <p:sldId id="321" r:id="rId18"/>
    <p:sldId id="322" r:id="rId19"/>
    <p:sldId id="323" r:id="rId20"/>
    <p:sldId id="310" r:id="rId21"/>
    <p:sldId id="320" r:id="rId22"/>
    <p:sldId id="326" r:id="rId23"/>
    <p:sldId id="327" r:id="rId24"/>
    <p:sldId id="328" r:id="rId25"/>
    <p:sldId id="325" r:id="rId26"/>
    <p:sldId id="284" r:id="rId27"/>
  </p:sldIdLst>
  <p:sldSz cx="9144000" cy="5143500" type="screen16x9"/>
  <p:notesSz cx="6858000" cy="9144000"/>
  <p:embeddedFontLst>
    <p:embeddedFont>
      <p:font typeface="Fjalla One" panose="02000506040000020004"/>
      <p:regular r:id="rId31"/>
    </p:embeddedFont>
    <p:embeddedFont>
      <p:font typeface="Comfortaa"/>
      <p:regular r:id="rId32"/>
    </p:embeddedFont>
    <p:embeddedFont>
      <p:font typeface="Fjalla One" panose="02000506040000020004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4"/>
  </p:normalViewPr>
  <p:slideViewPr>
    <p:cSldViewPr snapToGrid="0">
      <p:cViewPr varScale="1">
        <p:scale>
          <a:sx n="142" d="100"/>
          <a:sy n="142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>
              <a:fillRect/>
            </a:stretch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/>
            <a:srcRect l="10881" b="22958"/>
            <a:stretch>
              <a:fillRect/>
            </a:stretch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>
              <a:fillRect/>
            </a:stretch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>
              <a:fillRect/>
            </a:stretch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/>
          <a:srcRect l="-407" t="51433" r="1062" b="-29139"/>
          <a:stretch>
            <a:fillRect/>
          </a:stretch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/>
          <a:srcRect r="18300" b="43776"/>
          <a:stretch>
            <a:fillRect/>
          </a:stretch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/>
          <a:srcRect l="32106" t="-5342" r="-4272" b="5111"/>
          <a:stretch>
            <a:fillRect/>
          </a:stretch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/>
          <a:srcRect l="34143" r="-6" b="22958"/>
          <a:stretch>
            <a:fillRect/>
          </a:stretch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/>
          <a:srcRect l="18943" t="32830" r="-4275" b="5107"/>
          <a:stretch>
            <a:fillRect/>
          </a:stretch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/>
          <a:srcRect l="57567" b="5571"/>
          <a:stretch>
            <a:fillRect/>
          </a:stretch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-GB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Slidesgo</a:t>
            </a:r>
            <a:r>
              <a:rPr lang="en-GB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-GB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Flaticon</a:t>
            </a:r>
            <a:r>
              <a:rPr lang="en-GB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-GB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/>
          <a:srcRect l="18943" t="32830" r="-4275" b="5107"/>
          <a:stretch>
            <a:fillRect/>
          </a:stretch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/>
          <a:srcRect l="57567" b="5571"/>
          <a:stretch>
            <a:fillRect/>
          </a:stretch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/>
          <a:srcRect l="32106" t="-5342" r="-4272" b="5111"/>
          <a:stretch>
            <a:fillRect/>
          </a:stretch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/>
          <a:srcRect l="34143" r="-6" b="22958"/>
          <a:stretch>
            <a:fillRect/>
          </a:stretch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/>
          <a:srcRect l="36012" t="29357" b="7737"/>
          <a:stretch>
            <a:fillRect/>
          </a:stretch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/>
          <a:srcRect l="56476" t="-5342" r="-4273" b="5111"/>
          <a:stretch>
            <a:fillRect/>
          </a:stretch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/>
          <a:srcRect l="26302" b="37413"/>
          <a:stretch>
            <a:fillRect/>
          </a:stretch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>
            <a:fillRect/>
          </a:stretch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/>
          <a:srcRect l="34708" t="-5342" r="-1122" b="5111"/>
          <a:stretch>
            <a:fillRect/>
          </a:stretch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/>
          <a:srcRect l="46757" b="22958"/>
          <a:stretch>
            <a:fillRect/>
          </a:stretch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/>
          <a:srcRect l="-1191" t="-5342" r="-4271" b="5111"/>
          <a:stretch>
            <a:fillRect/>
          </a:stretch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/>
          <a:srcRect l="56476" t="-5342" r="-4273" b="5111"/>
          <a:stretch>
            <a:fillRect/>
          </a:stretch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/>
          <a:srcRect l="10881" b="22958"/>
          <a:stretch>
            <a:fillRect/>
          </a:stretch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/>
          <a:srcRect l="1241" t="48681" r="6131" b="1485"/>
          <a:stretch>
            <a:fillRect/>
          </a:stretch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>
            <a:fillRect/>
          </a:stretch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>
            <a:fillRect/>
          </a:stretch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/>
          <a:srcRect l="1241" t="48681" r="44994" b="1485"/>
          <a:stretch>
            <a:fillRect/>
          </a:stretch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 panose="02000506040000020004"/>
              <a:buNone/>
              <a:defRPr sz="3500">
                <a:solidFill>
                  <a:schemeClr val="accent6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hyperlink" Target="https://github.com/Amatofrancesco99" TargetMode="External"/><Relationship Id="rId7" Type="http://schemas.openxmlformats.org/officeDocument/2006/relationships/image" Target="../media/image40.png"/><Relationship Id="rId6" Type="http://schemas.openxmlformats.org/officeDocument/2006/relationships/hyperlink" Target="https://github.com/Amatofrancesco99/credit-risk-analysi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6" Type="http://schemas.openxmlformats.org/officeDocument/2006/relationships/hyperlink" Target="https://github.com/Amatofrancesco99/credit-risk-analysis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GIF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hyperlink" Target="https://www.kaggle.com/" TargetMode="Externa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1"/>
          <a:srcRect b="4287"/>
          <a:stretch>
            <a:fillRect/>
          </a:stretch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720000" y="2068476"/>
            <a:ext cx="2559531" cy="79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</a:rPr>
              <a:t>Yash Bishnoi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2"/>
          <a:srcRect b="43776"/>
          <a:stretch>
            <a:fillRect/>
          </a:stretch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/>
          <p:cNvPicPr>
            <a:picLocks noChangeAspect="1"/>
          </p:cNvPicPr>
          <p:nvPr/>
        </p:nvPicPr>
        <p:blipFill rotWithShape="1">
          <a:blip r:embed="rId3"/>
          <a:srcRect r="50000"/>
          <a:stretch>
            <a:fillRect/>
          </a:stretch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2"/>
          <a:srcRect b="43776"/>
          <a:stretch>
            <a:fillRect/>
          </a:stretch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/>
          <p:cNvSpPr txBox="1"/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  <a:endParaRPr lang="it-IT" sz="900" dirty="0"/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/>
          <p:cNvCxnSpPr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/>
          <p:cNvCxnSpPr/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/>
          <p:cNvSpPr txBox="1"/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  <a:endParaRPr lang="it-IT" sz="600" dirty="0">
              <a:solidFill>
                <a:schemeClr val="accent2">
                  <a:lumMod val="95000"/>
                </a:schemeClr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  <a:endParaRPr lang="it-IT" sz="7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/>
          <p:cNvSpPr txBox="1"/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/>
          <p:cNvSpPr txBox="1"/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  <a:endParaRPr lang="it-IT" b="1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/>
          <p:cNvSpPr txBox="1"/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34" y="-2"/>
            <a:ext cx="4960131" cy="5143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1"/>
          <a:srcRect b="43776"/>
          <a:stretch>
            <a:fillRect/>
          </a:stretch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/>
          <p:cNvSpPr txBox="1"/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  <a:endParaRPr lang="it-IT" b="1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/>
          <p:cNvSpPr txBox="1"/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  <a:endParaRPr lang="it-IT" sz="1400" dirty="0"/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1"/>
          <a:srcRect b="58055"/>
          <a:stretch>
            <a:fillRect/>
          </a:stretch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/>
          <p:cNvSpPr txBox="1"/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9" name="Google Shape;337;p34"/>
          <p:cNvSpPr txBox="1"/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  <a:endParaRPr lang="it-IT" sz="4000" dirty="0">
              <a:solidFill>
                <a:schemeClr val="accent1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" y="2665442"/>
            <a:ext cx="4840077" cy="2239200"/>
          </a:xfrm>
          <a:prstGeom prst="rect">
            <a:avLst/>
          </a:prstGeom>
        </p:spPr>
      </p:pic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/>
          <p:cNvSpPr txBox="1"/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  <a:endParaRPr lang="it-IT" dirty="0"/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cxnSp>
        <p:nvCxnSpPr>
          <p:cNvPr id="7" name="Connettore 1 6"/>
          <p:cNvCxnSpPr/>
          <p:nvPr/>
        </p:nvCxnSpPr>
        <p:spPr>
          <a:xfrm>
            <a:off x="2245627" y="2956852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monitor, screenshot, scherm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77" y="3101795"/>
            <a:ext cx="5056123" cy="1796906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4258171" y="2839874"/>
            <a:ext cx="194579" cy="135266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/>
          <p:cNvSpPr txBox="1"/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endParaRPr lang="it-IT" dirty="0"/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  <a:endParaRPr lang="it-IT" dirty="0"/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endParaRPr lang="it-IT" dirty="0"/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  <a:endParaRPr lang="it-IT" dirty="0"/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  <a:endParaRPr lang="it-IT" dirty="0"/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  <a:endParaRPr lang="it-IT" dirty="0"/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  <a:endParaRPr lang="it-IT" dirty="0"/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  <a:endParaRPr lang="it-IT" dirty="0"/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  <a:endParaRPr lang="it-I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/>
          <p:cNvSpPr txBox="1"/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  <a:endParaRPr lang="it-IT" dirty="0"/>
          </a:p>
          <a:p>
            <a:pPr algn="l"/>
            <a:r>
              <a:rPr lang="it-IT" dirty="0"/>
              <a:t>models?</a:t>
            </a:r>
            <a:endParaRPr lang="it-I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None/>
            </a:pPr>
            <a:r>
              <a:rPr lang="en-GB" sz="2500" dirty="0">
                <a:solidFill>
                  <a:schemeClr val="accent1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rPr>
              <a:t>QUESTIONS?</a:t>
            </a:r>
            <a:endParaRPr sz="2500" dirty="0">
              <a:solidFill>
                <a:schemeClr val="accent1"/>
              </a:solidFill>
              <a:latin typeface="Fjalla One" panose="02000506040000020004"/>
              <a:ea typeface="Fjalla One" panose="02000506040000020004"/>
              <a:cs typeface="Fjalla One" panose="02000506040000020004"/>
              <a:sym typeface="Fjalla One" panose="02000506040000020004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1"/>
          <a:srcRect b="10362"/>
          <a:stretch>
            <a:fillRect/>
          </a:stretch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3">
            <a:alphaModFix amt="70000"/>
          </a:blip>
          <a:srcRect t="-4705" b="-4716"/>
          <a:stretch>
            <a:fillRect/>
          </a:stretch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/>
          <p:cNvSpPr txBox="1"/>
          <p:nvPr/>
        </p:nvSpPr>
        <p:spPr>
          <a:xfrm>
            <a:off x="1379650" y="2708650"/>
            <a:ext cx="1103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Author‘s</a:t>
            </a:r>
            <a:r>
              <a:rPr lang="it-IT" sz="1100" i="1" dirty="0">
                <a:solidFill>
                  <a:srgbClr val="FFFFFF"/>
                </a:solidFill>
                <a:latin typeface="Fjalla One" panose="02000506040000020004" pitchFamily="2" charset="0"/>
              </a:rPr>
              <a:t> </a:t>
            </a:r>
            <a:r>
              <a:rPr lang="it-IT" sz="1100" b="0" i="1" u="none" strike="noStrike" dirty="0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GitHub </a:t>
            </a:r>
            <a:r>
              <a:rPr lang="it-IT" sz="1100" b="0" i="1" u="none" strike="noStrike" dirty="0" err="1">
                <a:solidFill>
                  <a:srgbClr val="FFFFFF"/>
                </a:solidFill>
                <a:effectLst/>
                <a:latin typeface="Fjalla One" panose="02000506040000020004" pitchFamily="2" charset="0"/>
              </a:rPr>
              <a:t>profile</a:t>
            </a:r>
            <a:endParaRPr lang="it-IT" sz="1100" i="1" dirty="0">
              <a:latin typeface="Fjalla One" panose="02000506040000020004" pitchFamily="2" charset="0"/>
            </a:endParaRPr>
          </a:p>
        </p:txBody>
      </p:sp>
      <p:pic>
        <p:nvPicPr>
          <p:cNvPr id="2054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5620" y="2475964"/>
            <a:ext cx="896259" cy="89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1"/>
          <a:srcRect b="-7135"/>
          <a:stretch>
            <a:fillRect/>
          </a:stretch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5">
            <a:alphaModFix amt="50000"/>
          </a:blip>
          <a:srcRect l="-3498" b="3493"/>
          <a:stretch>
            <a:fillRect/>
          </a:stretch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 err="1">
                <a:hlinkClick r:id="rId6"/>
              </a:rPr>
              <a:t>https://github.com/Yash111416/Credit_risk_analysis</a:t>
            </a:r>
            <a:endParaRPr lang="it-IT" dirty="0" err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1">
            <a:alphaModFix amt="40000"/>
          </a:blip>
          <a:srcRect b="-1378"/>
          <a:stretch>
            <a:fillRect/>
          </a:stretch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Problem definition and</a:t>
            </a:r>
            <a:br>
              <a:rPr lang="en-GB" sz="1300" dirty="0"/>
            </a:br>
            <a:r>
              <a:rPr lang="en-GB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  <a:endParaRPr lang="it-IT" sz="2300"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-GB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1"/>
          <a:srcRect b="-1378"/>
          <a:stretch>
            <a:fillRect/>
          </a:stretch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2"/>
          <a:srcRect b="43776"/>
          <a:stretch>
            <a:fillRect/>
          </a:stretch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1"/>
          <a:srcRect l="10881" b="22958"/>
          <a:stretch>
            <a:fillRect/>
          </a:stretch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  <a:endParaRPr lang="it-IT" sz="1300" dirty="0"/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endParaRPr lang="it-IT" sz="1300" dirty="0">
              <a:solidFill>
                <a:schemeClr val="accent1"/>
              </a:solidFill>
            </a:endParaRP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endParaRPr lang="it-IT" sz="1300" dirty="0">
              <a:solidFill>
                <a:schemeClr val="accent1"/>
              </a:solidFill>
            </a:endParaRP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  <a:endParaRPr lang="it-IT" sz="1300" dirty="0">
              <a:solidFill>
                <a:schemeClr val="accent1"/>
              </a:solidFill>
            </a:endParaRP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  <a:endParaRPr lang="it-IT" sz="1300" dirty="0"/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  <a:endParaRPr lang="it-IT" sz="1300" dirty="0"/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  <a:endParaRPr lang="it-IT" sz="1300" dirty="0"/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3"/>
          <a:srcRect l="61943" t="44321" b="6107"/>
          <a:stretch>
            <a:fillRect/>
          </a:stretch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/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  <a:endParaRPr lang="it-IT" sz="13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2"/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4289</Words>
  <Application>WPS Presentation</Application>
  <PresentationFormat>Presentazione su schermo (16:9)</PresentationFormat>
  <Paragraphs>177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Arial</vt:lpstr>
      <vt:lpstr>Fjalla One</vt:lpstr>
      <vt:lpstr>Comfortaa</vt:lpstr>
      <vt:lpstr>Fjalla One</vt:lpstr>
      <vt:lpstr>Microsoft YaHei</vt:lpstr>
      <vt:lpstr>汉仪旗黑</vt:lpstr>
      <vt:lpstr>Arial Unicode MS</vt:lpstr>
      <vt:lpstr>宋体-简</vt:lpstr>
      <vt:lpstr>Asian Sales and Business Development Meeting By Slidesgo</vt:lpstr>
      <vt:lpstr>CREDIT RISK ANALYSIS</vt:lpstr>
      <vt:lpstr>PowerPoint 演示文稿</vt:lpstr>
      <vt:lpstr>GITHUB REPOSITORY</vt:lpstr>
      <vt:lpstr>TABLE OF CONTENTS</vt:lpstr>
      <vt:lpstr>01</vt:lpstr>
      <vt:lpstr>WHAT IS CREDIT RISK ANALYSIS</vt:lpstr>
      <vt:lpstr>DATASETS</vt:lpstr>
      <vt:lpstr>DATASETS</vt:lpstr>
      <vt:lpstr>MAIN DATASET</vt:lpstr>
      <vt:lpstr>02</vt:lpstr>
      <vt:lpstr>COLUMNS STATISTICS</vt:lpstr>
      <vt:lpstr>REMOVE NULL ELEMENTS</vt:lpstr>
      <vt:lpstr>03</vt:lpstr>
      <vt:lpstr>COUNTRIES</vt:lpstr>
      <vt:lpstr>SECTORS</vt:lpstr>
      <vt:lpstr>YEARS</vt:lpstr>
      <vt:lpstr>PARTIAL CORRELATIONS</vt:lpstr>
      <vt:lpstr>04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dc:creator/>
  <cp:lastModifiedBy>yashbishnoi</cp:lastModifiedBy>
  <cp:revision>222</cp:revision>
  <dcterms:created xsi:type="dcterms:W3CDTF">2024-05-03T08:45:31Z</dcterms:created>
  <dcterms:modified xsi:type="dcterms:W3CDTF">2024-05-03T08:45:31Z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